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bold.fntdata"/><Relationship Id="rId12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0357f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0357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443c84434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443c8443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43c84434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443c8443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443c84434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443c8443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iqmedspa.com/" TargetMode="External"/><Relationship Id="rId4" Type="http://schemas.openxmlformats.org/officeDocument/2006/relationships/hyperlink" Target="https://www.esiw.com/#" TargetMode="External"/><Relationship Id="rId5" Type="http://schemas.openxmlformats.org/officeDocument/2006/relationships/hyperlink" Target="https://www.aesthetiqinstitute.com/contact-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siw.com/#" TargetMode="External"/><Relationship Id="rId4" Type="http://schemas.openxmlformats.org/officeDocument/2006/relationships/hyperlink" Target="https://www.aesthetiqinstitute.com/contact-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Concierge-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 Academy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r>
              <a:rPr lang="en"/>
              <a:t>: Injector certification programs</a:t>
            </a:r>
            <a:endParaRPr/>
          </a:p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Competitor Screenshots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Information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945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Home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About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Courses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marR="584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Char char="○"/>
            </a:pPr>
            <a:r>
              <a:rPr lang="en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Botox </a:t>
            </a: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marR="584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Char char="○"/>
            </a:pPr>
            <a:r>
              <a:rPr lang="en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Dermal Filler </a:t>
            </a: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marR="584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Char char="○"/>
            </a:pPr>
            <a:r>
              <a:rPr lang="en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Model Sign Up</a:t>
            </a: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Enrollment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Location &amp; Dates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Pricing &amp; Financing</a:t>
            </a:r>
            <a:endParaRPr sz="1400">
              <a:solidFill>
                <a:schemeClr val="hlink"/>
              </a:solidFill>
              <a:highlight>
                <a:srgbClr val="FFFFFF"/>
              </a:highlight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3"/>
            </a:endParaRPr>
          </a:p>
          <a:p>
            <a:pPr indent="-3175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400"/>
              <a:buFont typeface="Georgia"/>
              <a:buChar char="●"/>
            </a:pPr>
            <a:r>
              <a:rPr lang="en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Contact</a:t>
            </a:r>
            <a:endParaRPr sz="2100"/>
          </a:p>
          <a:p>
            <a:pPr indent="0" lvl="0" marL="4572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highlight>
                <a:srgbClr val="6D6377"/>
              </a:highlight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457200" marR="20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Pop-Up Options: Request Brochure, $50 off first class</a:t>
            </a:r>
            <a:endParaRPr sz="1400"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24125"/>
            <a:ext cx="85206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Aesthetic Institute: </a:t>
            </a:r>
            <a:r>
              <a:rPr lang="en" sz="2100"/>
              <a:t>https://www.aesthetiqinstitute.com/injection-certification-courses</a:t>
            </a:r>
            <a:endParaRPr sz="21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0" y="1608625"/>
            <a:ext cx="4979953" cy="33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675" y="1171600"/>
            <a:ext cx="4628101" cy="33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24125"/>
            <a:ext cx="85206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sthetic Skin Institute: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https://www.esiw.com/</a:t>
            </a:r>
            <a:endParaRPr sz="21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125" y="761888"/>
            <a:ext cx="5345275" cy="347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75" y="1759325"/>
            <a:ext cx="4762476" cy="32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24125"/>
            <a:ext cx="85206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Academy of Facial Esthetics AAFE: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https://www.facialesthetics.org/</a:t>
            </a:r>
            <a:endParaRPr sz="21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25" y="1152375"/>
            <a:ext cx="5502152" cy="322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476" y="1894075"/>
            <a:ext cx="5205750" cy="30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Items needed: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945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Logo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Cancellation policy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Online forms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Continuing Education information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Pricing 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Financing options</a:t>
            </a:r>
            <a:endParaRPr sz="1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Instructor bios &amp; photos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Calendar of dates available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Course outlines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Contact information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marR="203200" rtl="0" algn="l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Merchant/booking info for scheduling and paying online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highlight>
                <a:srgbClr val="6D6377"/>
              </a:highlight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457200" marR="20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