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035675" cy="74739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2179" y="-72"/>
      </p:cViewPr>
      <p:guideLst>
        <p:guide orient="horz" pos="2354"/>
        <p:guide pos="190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CAE12-2832-4B4C-AB80-ACDEF3414EFB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44700" y="685800"/>
            <a:ext cx="2768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E4261-4A6D-446E-80BC-CF52D0933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4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E4261-4A6D-446E-80BC-CF52D09333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23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77" y="2321774"/>
            <a:ext cx="5130323" cy="160205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5353" y="4235243"/>
            <a:ext cx="4224973" cy="19100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00931" y="326988"/>
            <a:ext cx="868676" cy="69497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811" y="326988"/>
            <a:ext cx="2507530" cy="69497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777" y="4802707"/>
            <a:ext cx="5130323" cy="14844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777" y="3167779"/>
            <a:ext cx="5130323" cy="16349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812" y="1901366"/>
            <a:ext cx="1688103" cy="53753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1504" y="1901366"/>
            <a:ext cx="1688102" cy="53753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87" y="299305"/>
            <a:ext cx="5432108" cy="124565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83" y="1672990"/>
            <a:ext cx="2666805" cy="697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1783" y="2370217"/>
            <a:ext cx="2666805" cy="43061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66045" y="1672990"/>
            <a:ext cx="2667852" cy="697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66045" y="2370217"/>
            <a:ext cx="2667852" cy="43061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90" y="297577"/>
            <a:ext cx="1985695" cy="126641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87" y="297576"/>
            <a:ext cx="3374110" cy="63788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90" y="1563993"/>
            <a:ext cx="1985695" cy="51123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040" y="5231768"/>
            <a:ext cx="3621405" cy="6176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3040" y="667811"/>
            <a:ext cx="3621405" cy="44843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3040" y="5849408"/>
            <a:ext cx="3621405" cy="877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87" y="299305"/>
            <a:ext cx="5432108" cy="1245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87" y="1743922"/>
            <a:ext cx="5432108" cy="4932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84" y="6927252"/>
            <a:ext cx="1408324" cy="3979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1531B-C4BD-4975-9C44-AEF80E92CF5F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62192" y="6927252"/>
            <a:ext cx="1911297" cy="3979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5567" y="6927252"/>
            <a:ext cx="1408324" cy="3979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2FC83-FD82-4DCC-A29F-5F969133A9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437" y="0"/>
            <a:ext cx="5638800" cy="41910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Testimonial; </a:t>
            </a:r>
            <a:r>
              <a:rPr lang="en-US" sz="1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Being on a diet and trying to lose weight can be such a battle &amp; very discouraging, but </a:t>
            </a:r>
            <a:r>
              <a:rPr lang="en-US" sz="1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while </a:t>
            </a:r>
            <a:r>
              <a:rPr lang="en-US" sz="1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looking at pictures of myself from a Christmas gathering, I became terribly disgusted at how badly I let myself go. I had reached a weight of 187lbs, pretty bad for only being 5’5” and I felt awful! It was at that moment that I had made up my mind to seek help &amp; commit to a weight loss program to shed the lbs…and I did! </a:t>
            </a:r>
            <a:r>
              <a:rPr lang="en-US" sz="1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 months later and </a:t>
            </a:r>
            <a:r>
              <a:rPr lang="en-US" sz="1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now weight 140lbs…that’s an amazing 47lbs lost. I feel </a:t>
            </a:r>
            <a:r>
              <a:rPr lang="en-US" sz="17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great </a:t>
            </a:r>
            <a:r>
              <a:rPr lang="en-US" sz="1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and I owe it all to Health First Medical! The Doctor was great in getting me on the right diet plan &amp; the employees were there  throughout my weight loss journey as well! They kept me motivated each week and encouraged me not to give up &amp; I’m so glad I didn’t! Thank you Health First, I couldn’t have done it without you all!! </a:t>
            </a:r>
            <a:endParaRPr lang="en-US" sz="17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4879975"/>
            <a:ext cx="5130323" cy="1602055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Testimonial; Being on a diet and trying to lose weight can be such a battle &amp; very discouraging, but in December on 2009, while looking at pictures of myself from a Christmas gathering, I became terribly disgusted at how badly I let myself go. I had reached a weight of 187lbs, pretty bad for only being 5’5” and I felt awful! It was at that moment that I had made up my mind to seek help &amp; commit to a weight loss program to shed the lbs…and I did! It is now August 2010 and I now weight 140lbs…that’s an amazing 47lbs lost. I feel great and I owe it all to Health First Medical! The Doctor was great in getting me on the right diet plan &amp; the employees were throughout my weight loss journey as well! They kept me motivated each week and encouraged me not to give up &amp; I’m so glad I didn’t! Thank you Health First, I couldn’t have done it without you all!!</dc:title>
  <dc:creator>ad</dc:creator>
  <cp:lastModifiedBy>Health First Main</cp:lastModifiedBy>
  <cp:revision>6</cp:revision>
  <dcterms:created xsi:type="dcterms:W3CDTF">2010-10-04T18:07:55Z</dcterms:created>
  <dcterms:modified xsi:type="dcterms:W3CDTF">2021-10-07T19:55:52Z</dcterms:modified>
</cp:coreProperties>
</file>