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Helvetica Neue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regular.fntdata"/><Relationship Id="rId14" Type="http://schemas.openxmlformats.org/officeDocument/2006/relationships/slide" Target="slides/slide9.xml"/><Relationship Id="rId17" Type="http://schemas.openxmlformats.org/officeDocument/2006/relationships/font" Target="fonts/HelveticaNeue-italic.fntdata"/><Relationship Id="rId16" Type="http://schemas.openxmlformats.org/officeDocument/2006/relationships/font" Target="fonts/HelveticaNeu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HelveticaNeue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44aca531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44aca531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44aca531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44aca531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44aca531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44aca531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44aca531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44aca531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44aca531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44aca531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44aca531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44aca531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44aca531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44aca531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44aca531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44aca531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www.klarityclinic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hyperlink" Target="https://desertketamineclinic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hyperlink" Target="https://www.ketamineslc.com/" TargetMode="External"/><Relationship Id="rId5" Type="http://schemas.openxmlformats.org/officeDocument/2006/relationships/hyperlink" Target="https://www.ketamineslc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hyperlink" Target="https://ketamineclinics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691" y="2509025"/>
            <a:ext cx="2409135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3933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Research: Ketamine Clinic Websites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48975" y="33359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Helvetica Neue"/>
                <a:ea typeface="Helvetica Neue"/>
                <a:cs typeface="Helvetica Neue"/>
                <a:sym typeface="Helvetica Neue"/>
              </a:rPr>
              <a:t>Client: K Therapy SLC</a:t>
            </a:r>
            <a:endParaRPr sz="2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Helvetica Neue"/>
                <a:ea typeface="Helvetica Neue"/>
                <a:cs typeface="Helvetica Neue"/>
                <a:sym typeface="Helvetica Neue"/>
              </a:rPr>
              <a:t>Website: www.theoryandmethod.co</a:t>
            </a:r>
            <a:endParaRPr sz="2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Helvetica Neue"/>
                <a:ea typeface="Helvetica Neue"/>
                <a:cs typeface="Helvetica Neue"/>
                <a:sym typeface="Helvetica Neue"/>
              </a:rPr>
              <a:t>October, 2020</a:t>
            </a:r>
            <a:endParaRPr sz="2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78" y="1017725"/>
            <a:ext cx="9074320" cy="31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Klarity Clinic: Locations in Las Vegas | OH | CA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4742050" y="1894325"/>
            <a:ext cx="4364400" cy="286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Menu Options We Should Borrow from this example 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[Drop down menu of issues it treats]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-Depression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-Anxiety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-Drug Addiction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-Alcohol Addiction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-PTSD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-Chronic Pain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163100" y="4453525"/>
            <a:ext cx="2973300" cy="41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https://www.klarityclinic.com/</a:t>
            </a:r>
            <a:endParaRPr b="1" sz="1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Klarity Clinic: continued… www.klarityclinic.com 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78875"/>
            <a:ext cx="8520601" cy="406462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363800" y="2207950"/>
            <a:ext cx="3462600" cy="250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426525" y="2308300"/>
            <a:ext cx="3349500" cy="23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think we should be a “Ketamine History” or “About Ketamine” page. Thoughts?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sure what Spravato (Esketamine) specifically is or if Candace offers that but we should ask.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5534"/>
            <a:ext cx="9143999" cy="420728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Desert Ketamine Clinic: Location in Las Vegas</a:t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100350" y="4604050"/>
            <a:ext cx="2922900" cy="539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21900" y="4703625"/>
            <a:ext cx="30798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hlinkClick r:id="rId4"/>
              </a:rPr>
              <a:t>https://desertketamineclinic.com/</a:t>
            </a:r>
            <a:endParaRPr b="1"/>
          </a:p>
        </p:txBody>
      </p:sp>
      <p:sp>
        <p:nvSpPr>
          <p:cNvPr id="82" name="Google Shape;82;p16"/>
          <p:cNvSpPr/>
          <p:nvPr/>
        </p:nvSpPr>
        <p:spPr>
          <a:xfrm>
            <a:off x="6975075" y="2973200"/>
            <a:ext cx="1969500" cy="990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as hero image seems popular for most of the Ketamine Clinic websites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Treatment: Dropdown Options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1425"/>
            <a:ext cx="9144000" cy="40520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/>
          <p:nvPr/>
        </p:nvSpPr>
        <p:spPr>
          <a:xfrm>
            <a:off x="100350" y="2571750"/>
            <a:ext cx="2922900" cy="257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Lists 5 types of treatments offered instead of just Ketamine and what ketamine can treat like some of the other Ketamine clinics do.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Treatments 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-BR+NAD therapy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-Detox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-Vitamin Infusions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-Hydration IV therapy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-Nerve Blocks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-1377" l="0" r="0" t="-9745"/>
          <a:stretch/>
        </p:blipFill>
        <p:spPr>
          <a:xfrm>
            <a:off x="0" y="468100"/>
            <a:ext cx="9143999" cy="46753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>
            <p:ph type="title"/>
          </p:nvPr>
        </p:nvSpPr>
        <p:spPr>
          <a:xfrm>
            <a:off x="163100" y="143925"/>
            <a:ext cx="884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Ketamine SLC: Location in Salt Lake City </a:t>
            </a:r>
            <a:r>
              <a:rPr lang="en" sz="2000"/>
              <a:t>(main competitor)</a:t>
            </a:r>
            <a:endParaRPr sz="2000"/>
          </a:p>
        </p:txBody>
      </p:sp>
      <p:sp>
        <p:nvSpPr>
          <p:cNvPr id="97" name="Google Shape;97;p18"/>
          <p:cNvSpPr/>
          <p:nvPr/>
        </p:nvSpPr>
        <p:spPr>
          <a:xfrm>
            <a:off x="0" y="4563050"/>
            <a:ext cx="31362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94150" y="4647500"/>
            <a:ext cx="30924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hlink"/>
                </a:solidFill>
                <a:hlinkClick r:id="rId4"/>
              </a:rPr>
              <a:t>https://www.ketamineslc.com</a:t>
            </a:r>
            <a:r>
              <a:rPr lang="en" sz="1600" u="sng">
                <a:solidFill>
                  <a:schemeClr val="hlink"/>
                </a:solidFill>
                <a:hlinkClick r:id="rId5"/>
              </a:rPr>
              <a:t>/</a:t>
            </a:r>
            <a:endParaRPr sz="1100"/>
          </a:p>
        </p:txBody>
      </p:sp>
      <p:sp>
        <p:nvSpPr>
          <p:cNvPr id="99" name="Google Shape;99;p18"/>
          <p:cNvSpPr/>
          <p:nvPr/>
        </p:nvSpPr>
        <p:spPr>
          <a:xfrm>
            <a:off x="6335275" y="1605775"/>
            <a:ext cx="2722200" cy="193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Easy to navigate website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Obvious Menu options of Home, Treatment, Contact Us, Blog. Simple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Videos on homepage but not as hero image like some of the others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Treatment: Dropdown Options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82225"/>
            <a:ext cx="9143999" cy="4061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/>
          <p:nvPr/>
        </p:nvSpPr>
        <p:spPr>
          <a:xfrm>
            <a:off x="401450" y="3136275"/>
            <a:ext cx="2245500" cy="1919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/>
              <a:t>Treatment Options:</a:t>
            </a:r>
            <a:endParaRPr sz="19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-Addiction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-Anxiety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-Depression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-OCD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-PTSD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Ketamine Clinics Los Angeles: Location in LA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5675"/>
            <a:ext cx="9143999" cy="415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/>
          <p:nvPr/>
        </p:nvSpPr>
        <p:spPr>
          <a:xfrm>
            <a:off x="25100" y="4403350"/>
            <a:ext cx="2847600" cy="57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"/>
          <p:cNvSpPr txBox="1"/>
          <p:nvPr/>
        </p:nvSpPr>
        <p:spPr>
          <a:xfrm>
            <a:off x="-75225" y="4434850"/>
            <a:ext cx="30735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https://ketamineclinics.com/</a:t>
            </a:r>
            <a:endParaRPr b="1"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853075" y="2195400"/>
            <a:ext cx="1718700" cy="1492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-Video of procedure as hero image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Spanish version of website available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Structure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156150" y="1017725"/>
            <a:ext cx="8831700" cy="40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(Homepage)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HOME - TREATMENTS - ABOUT KETAMINE - ABOUT US - FORMS - CONTACT US - BLOG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(Treatments)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Need to find out is Candance offers additional IV treatments. If not then, we could do….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Treatments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	Depression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	Addiction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	Anxiety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	OCD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	PTSD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	Chronic Pain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	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