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0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42F5D-1FED-48C8-82E9-66ACF8B6240D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2A169-039D-41ED-969D-43F0A813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Shelly Pierce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F8197-B59C-4EDF-A848-CF372B6591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6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7595-8AA4-4C33-8BA1-7363286A8AC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8ACA-86E5-4D6D-8FFE-F0C76D64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59349"/>
            <a:ext cx="9144000" cy="2468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648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                </a:t>
            </a:r>
            <a:r>
              <a:rPr lang="en-US" sz="3200" b="1" dirty="0" err="1" smtClean="0">
                <a:solidFill>
                  <a:schemeClr val="bg1"/>
                </a:solidFill>
              </a:rPr>
              <a:t>CoolSculpting</a:t>
            </a:r>
            <a:r>
              <a:rPr lang="en-US" sz="3200" b="1" dirty="0" smtClean="0">
                <a:solidFill>
                  <a:schemeClr val="bg1"/>
                </a:solidFill>
              </a:rPr>
              <a:t>® Lower Abdomen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r="23412" b="80475"/>
          <a:stretch/>
        </p:blipFill>
        <p:spPr>
          <a:xfrm>
            <a:off x="3447197" y="183107"/>
            <a:ext cx="2115403" cy="883693"/>
          </a:xfrm>
          <a:prstGeom prst="rect">
            <a:avLst/>
          </a:prstGeom>
          <a:noFill/>
        </p:spPr>
      </p:pic>
      <p:pic>
        <p:nvPicPr>
          <p:cNvPr id="11" name="Picture 2" descr="P:\Patient_ Photos\COOLSCULPTING\Brodock, Kevin\2.25.12\2.1.12 01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16324" r="5805" b="37197"/>
          <a:stretch/>
        </p:blipFill>
        <p:spPr bwMode="auto">
          <a:xfrm>
            <a:off x="1" y="1066800"/>
            <a:ext cx="46994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P:\Patient_ Photos\COOLSCULPTING\Brodock, Kevin\4.18.13\014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t="31241" r="17925" b="38663"/>
          <a:stretch/>
        </p:blipFill>
        <p:spPr bwMode="auto">
          <a:xfrm>
            <a:off x="4419600" y="1066800"/>
            <a:ext cx="473193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6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32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5.8.12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2201" y="1535113"/>
            <a:ext cx="6324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					9.11.12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4000" cy="2560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	ABDOMEN / LOVE HANDLES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ONE TREATMENT  ~  4.5  MONTH RESULT               </a:t>
            </a:r>
            <a:r>
              <a:rPr lang="en-US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Shiloh Medical Clinic ©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Julie\Videos\12.30.11 11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77" r="13811" b="19091"/>
          <a:stretch/>
        </p:blipFill>
        <p:spPr bwMode="auto">
          <a:xfrm>
            <a:off x="0" y="914400"/>
            <a:ext cx="4572000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ulie\Videos\Tostenrud, Steve 003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18994" r="5878" b="32892"/>
          <a:stretch/>
        </p:blipFill>
        <p:spPr bwMode="auto">
          <a:xfrm>
            <a:off x="4572000" y="915736"/>
            <a:ext cx="4572000" cy="38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1400" y="533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533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07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59349"/>
            <a:ext cx="9144000" cy="2468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648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                  </a:t>
            </a:r>
            <a:r>
              <a:rPr lang="en-US" sz="3200" b="1" dirty="0" err="1" smtClean="0">
                <a:solidFill>
                  <a:schemeClr val="bg1"/>
                </a:solidFill>
              </a:rPr>
              <a:t>CoolSculpting</a:t>
            </a:r>
            <a:r>
              <a:rPr lang="en-US" sz="3200" b="1" dirty="0" smtClean="0">
                <a:solidFill>
                  <a:schemeClr val="bg1"/>
                </a:solidFill>
              </a:rPr>
              <a:t>® Lower Abdomen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r="23412" b="80475"/>
          <a:stretch/>
        </p:blipFill>
        <p:spPr>
          <a:xfrm>
            <a:off x="3447197" y="183107"/>
            <a:ext cx="2115403" cy="883693"/>
          </a:xfrm>
          <a:prstGeom prst="rect">
            <a:avLst/>
          </a:prstGeom>
          <a:noFill/>
        </p:spPr>
      </p:pic>
      <p:pic>
        <p:nvPicPr>
          <p:cNvPr id="10" name="Picture 2" descr="P:\Patient_ Photos\COOLSCULPTING\Brodock, Kevin\2.25.12\2.1.12 01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0" t="10468" r="8130" b="41396"/>
          <a:stretch/>
        </p:blipFill>
        <p:spPr bwMode="auto">
          <a:xfrm>
            <a:off x="0" y="1143000"/>
            <a:ext cx="4580698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P:\Patient_ Photos\COOLSCULPTING\Brodock, Kevin\4.18.13\013 (2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7" t="25800" r="15075" b="41713"/>
          <a:stretch/>
        </p:blipFill>
        <p:spPr bwMode="auto">
          <a:xfrm>
            <a:off x="4553653" y="1143000"/>
            <a:ext cx="459034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43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On-screen Show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Age 32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Reil</dc:creator>
  <cp:lastModifiedBy>Julie Reil</cp:lastModifiedBy>
  <cp:revision>1</cp:revision>
  <dcterms:created xsi:type="dcterms:W3CDTF">2021-05-03T20:16:05Z</dcterms:created>
  <dcterms:modified xsi:type="dcterms:W3CDTF">2021-05-03T20:17:47Z</dcterms:modified>
</cp:coreProperties>
</file>