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9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EC66-1BAE-42C0-92F6-6D775DC0BDC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64C4-136F-44A3-9B3C-4D009AA6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Julie\Documents\Coolsculpting\THIGH video\Peterson, Allyson before pics 1.14\1.4.14\1.4.14 Thighs\1.4.14 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5941" r="10245" b="21434"/>
          <a:stretch/>
        </p:blipFill>
        <p:spPr bwMode="auto">
          <a:xfrm>
            <a:off x="-1" y="533400"/>
            <a:ext cx="4681183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ulie\Documents\Coolsculpting\THIGH video\Peterson, Allyson-6mo post CS\0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r="19692" b="6157"/>
          <a:stretch/>
        </p:blipFill>
        <p:spPr bwMode="auto">
          <a:xfrm>
            <a:off x="4504216" y="502920"/>
            <a:ext cx="463978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7315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26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CoolSculpting</a:t>
            </a:r>
            <a:r>
              <a:rPr lang="en-US" sz="3200" b="1" dirty="0">
                <a:solidFill>
                  <a:schemeClr val="bg1"/>
                </a:solidFill>
              </a:rPr>
              <a:t>® </a:t>
            </a:r>
            <a:r>
              <a:rPr lang="en-US" sz="3200" b="1" dirty="0" smtClean="0">
                <a:solidFill>
                  <a:schemeClr val="bg1"/>
                </a:solidFill>
              </a:rPr>
              <a:t>Upper Inner Thigh and Gluteal Fold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23412" b="80475"/>
          <a:stretch/>
        </p:blipFill>
        <p:spPr>
          <a:xfrm>
            <a:off x="3447197" y="183107"/>
            <a:ext cx="2115403" cy="883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18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ulie\Documents\Coolsculpting\THIGH video\Peterson, Allyson before pics 1.14\1.4.14\1.4.14 Flanks\1.4.14 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22331" r="16354" b="42604"/>
          <a:stretch/>
        </p:blipFill>
        <p:spPr bwMode="auto">
          <a:xfrm>
            <a:off x="14116" y="1524000"/>
            <a:ext cx="47864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ulie\Documents\Coolsculpting\THIGH video\Peterson, Allyson-6mo post CS\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97" t="13219" r="31295" b="48469"/>
          <a:stretch/>
        </p:blipFill>
        <p:spPr bwMode="auto">
          <a:xfrm>
            <a:off x="4572000" y="15240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544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17373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16" y="5334000"/>
            <a:ext cx="9129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</a:rPr>
              <a:t>CoolSculpting</a:t>
            </a:r>
            <a:r>
              <a:rPr lang="en-US" sz="3200" b="1" dirty="0">
                <a:solidFill>
                  <a:schemeClr val="bg1"/>
                </a:solidFill>
              </a:rPr>
              <a:t>® Upper and Lower Abdomen, Flanks</a:t>
            </a:r>
          </a:p>
          <a:p>
            <a:endParaRPr lang="en-US" dirty="0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23412" b="80475"/>
          <a:stretch/>
        </p:blipFill>
        <p:spPr>
          <a:xfrm>
            <a:off x="3447197" y="228600"/>
            <a:ext cx="2115403" cy="883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48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ulie\Documents\Coolsculpting\THIGH video\Peterson, Allyson before pics 1.14\1.4.14\1.4.14 Flanks\1.4.14 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3269" r="76" b="5507"/>
          <a:stretch/>
        </p:blipFill>
        <p:spPr bwMode="auto">
          <a:xfrm>
            <a:off x="0" y="1066800"/>
            <a:ext cx="46438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ulie\Documents\Coolsculpting\THIGH video\Peterson, Allyson-6mo post CS\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5346" r="15924"/>
          <a:stretch/>
        </p:blipFill>
        <p:spPr bwMode="auto">
          <a:xfrm>
            <a:off x="4539169" y="1066800"/>
            <a:ext cx="460483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972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8229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4" y="6095999"/>
            <a:ext cx="9137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</a:rPr>
              <a:t>CoolSculpting</a:t>
            </a:r>
            <a:r>
              <a:rPr lang="en-US" sz="3200" b="1" dirty="0">
                <a:solidFill>
                  <a:schemeClr val="bg1"/>
                </a:solidFill>
              </a:rPr>
              <a:t>® Upper and Lower Abdomen, Flanks</a:t>
            </a:r>
          </a:p>
          <a:p>
            <a:endParaRPr lang="en-US" dirty="0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23412" b="80475"/>
          <a:stretch/>
        </p:blipFill>
        <p:spPr>
          <a:xfrm>
            <a:off x="3447197" y="183107"/>
            <a:ext cx="2115403" cy="883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50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Reil</dc:creator>
  <cp:lastModifiedBy>Julie Reil</cp:lastModifiedBy>
  <cp:revision>1</cp:revision>
  <dcterms:created xsi:type="dcterms:W3CDTF">2021-05-03T20:11:28Z</dcterms:created>
  <dcterms:modified xsi:type="dcterms:W3CDTF">2021-05-03T20:15:12Z</dcterms:modified>
</cp:coreProperties>
</file>